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7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6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4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5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5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2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4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1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10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87831-F28A-44CB-9AAB-C97C7761BC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97" r="20316" b="-1"/>
          <a:stretch/>
        </p:blipFill>
        <p:spPr>
          <a:xfrm>
            <a:off x="1778" y="10"/>
            <a:ext cx="5104833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0B7D4-9D14-4B3D-AE26-6D1B11C86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0387" y="1247140"/>
            <a:ext cx="5657899" cy="3450844"/>
          </a:xfrm>
        </p:spPr>
        <p:txBody>
          <a:bodyPr>
            <a:normAutofit/>
          </a:bodyPr>
          <a:lstStyle/>
          <a:p>
            <a:r>
              <a:rPr lang="en-AU" sz="6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vaccine the mark of the beast?</a:t>
            </a:r>
            <a:endParaRPr lang="en-AU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F0C8347-5C15-4921-AECD-7E4289F069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9586"/>
            <a:ext cx="2770512" cy="15584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49E13E-946C-425A-AC16-3EAAE0A6C028}"/>
              </a:ext>
            </a:extLst>
          </p:cNvPr>
          <p:cNvSpPr txBox="1"/>
          <p:nvPr/>
        </p:nvSpPr>
        <p:spPr>
          <a:xfrm>
            <a:off x="5574243" y="4301656"/>
            <a:ext cx="5104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Senior Paster Phillip Chrimes</a:t>
            </a:r>
          </a:p>
          <a:p>
            <a:r>
              <a:rPr lang="en-AU" dirty="0"/>
              <a:t>Recorded live Sunday 12</a:t>
            </a:r>
            <a:r>
              <a:rPr lang="en-AU" baseline="30000" dirty="0"/>
              <a:t>th</a:t>
            </a:r>
            <a:r>
              <a:rPr lang="en-AU" dirty="0"/>
              <a:t> December 2021</a:t>
            </a:r>
          </a:p>
        </p:txBody>
      </p:sp>
    </p:spTree>
    <p:extLst>
      <p:ext uri="{BB962C8B-B14F-4D97-AF65-F5344CB8AC3E}">
        <p14:creationId xmlns:p14="http://schemas.microsoft.com/office/powerpoint/2010/main" val="15089025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Neue Haas Grotesk Text Pro</vt:lpstr>
      <vt:lpstr>Times New Roman</vt:lpstr>
      <vt:lpstr>InterweaveVTI</vt:lpstr>
      <vt:lpstr>Is the vaccine the mark of the beast?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vaccine the mark of the beast?</dc:title>
  <dc:creator>John Van Geuns</dc:creator>
  <cp:lastModifiedBy>John Van Geuns</cp:lastModifiedBy>
  <cp:revision>2</cp:revision>
  <dcterms:created xsi:type="dcterms:W3CDTF">2021-12-12T02:51:22Z</dcterms:created>
  <dcterms:modified xsi:type="dcterms:W3CDTF">2021-12-13T02:13:58Z</dcterms:modified>
</cp:coreProperties>
</file>